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72" r:id="rId11"/>
    <p:sldId id="267" r:id="rId12"/>
    <p:sldId id="268" r:id="rId13"/>
    <p:sldId id="269" r:id="rId14"/>
    <p:sldId id="270" r:id="rId15"/>
    <p:sldId id="271" r:id="rId16"/>
  </p:sldIdLst>
  <p:sldSz cx="14630400" cy="8229600"/>
  <p:notesSz cx="8229600" cy="14630400"/>
  <p:embeddedFontLst>
    <p:embeddedFont>
      <p:font typeface="Inter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8" d="100"/>
          <a:sy n="78" d="100"/>
        </p:scale>
        <p:origin x="2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jpe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3176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33867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ASP.NE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" TargetMode="External"/><Relationship Id="rId3" Type="http://schemas.openxmlformats.org/officeDocument/2006/relationships/hyperlink" Target="http://ASP.NET" TargetMode="External"/><Relationship Id="rId7" Type="http://schemas.openxmlformats.org/officeDocument/2006/relationships/hyperlink" Target="https://docs.aws.amazon.com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www.microsoft.com/en-in/sql-server" TargetMode="External"/><Relationship Id="rId5" Type="http://schemas.openxmlformats.org/officeDocument/2006/relationships/hyperlink" Target="https://jwt.io" TargetMode="External"/><Relationship Id="rId4" Type="http://schemas.openxmlformats.org/officeDocument/2006/relationships/hyperlink" Target="https://learn.microsoft.com/aspnet/core" TargetMode="External"/><Relationship Id="rId9" Type="http://schemas.openxmlformats.org/officeDocument/2006/relationships/hyperlink" Target="https://owasp.or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022390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DACPro – Online Quiz and Exam System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810829" y="2496503"/>
            <a:ext cx="8045409" cy="1417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400" dirty="0"/>
              <a:t>This project is designed as an online MCQ-based practice</a:t>
            </a:r>
          </a:p>
          <a:p>
            <a:r>
              <a:rPr lang="en-US" sz="2400" dirty="0"/>
              <a:t>platform for DAC students, providing a structured environment</a:t>
            </a:r>
          </a:p>
          <a:p>
            <a:r>
              <a:rPr lang="en-US" sz="2400" dirty="0"/>
              <a:t>to practice and take quizzes across different subjects</a:t>
            </a:r>
          </a:p>
          <a:p>
            <a:br>
              <a:rPr lang="en-US" sz="2400" dirty="0"/>
            </a:b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87" y="4362742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88" y="5054196"/>
            <a:ext cx="7556421" cy="181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Gaurav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Hegade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Pratik Khairwar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Shweta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Medhe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Srushti Naphade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Tanishqa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Sahu</a:t>
            </a:r>
          </a:p>
        </p:txBody>
      </p:sp>
      <p:sp>
        <p:nvSpPr>
          <p:cNvPr id="7" name="Text 4"/>
          <p:cNvSpPr/>
          <p:nvPr/>
        </p:nvSpPr>
        <p:spPr>
          <a:xfrm>
            <a:off x="793790" y="5983596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2BA3A0-5D23-7DE6-31C1-BFD80EB0B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760" y="1889116"/>
            <a:ext cx="4094480" cy="40944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DAD725-6F6B-E0CF-E74A-444B57DDA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39845"/>
            <a:ext cx="14630400" cy="20357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E793D0-5718-C558-55F1-1488F9C3E300}"/>
              </a:ext>
            </a:extLst>
          </p:cNvPr>
          <p:cNvSpPr txBox="1"/>
          <p:nvPr/>
        </p:nvSpPr>
        <p:spPr>
          <a:xfrm>
            <a:off x="6256020" y="1243568"/>
            <a:ext cx="7315200" cy="469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Activity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61034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99521" y="95486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 Case Diagram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599520" y="196922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is designed around a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Student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actor who interacts with several core modules to manage their learning journey. Key functionalities include: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599519" y="3463573"/>
            <a:ext cx="6244709" cy="217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Management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Students must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Register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Login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access the platform's features.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Learning Content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Users can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 Subjects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Attempt Quizzes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associated with those topics.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60286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1D0158-3B09-C452-218A-BAC7CB6D1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" y="558800"/>
            <a:ext cx="7437120" cy="68681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99521" y="1443791"/>
            <a:ext cx="6244709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Flow Diagram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599521" y="2952512"/>
            <a:ext cx="6244709" cy="32663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Presentation Layer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Built with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standard web technologies (HTML/CSS/JS) to provide an interactive user interface.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Application Layer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Uses </a:t>
            </a:r>
            <a:r>
              <a:rPr lang="en-US" sz="1750" b="1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ASP.NET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Core Web API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handle business logic, including user management and quiz evaluation.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Layer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Utilizes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MS SQL Server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persistent storage, managing user profiles, course content, and transaction records.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599521" y="642290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EED9AE-FC8B-4C21-0F97-F15CA6029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40" y="721895"/>
            <a:ext cx="6858160" cy="678580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3796" y="1022628"/>
            <a:ext cx="4689396" cy="586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843796" y="1918930"/>
            <a:ext cx="1294268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43796" y="2192893"/>
            <a:ext cx="12105288" cy="3942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dirty="0"/>
              <a:t>DACPro provides a robust and user-friendly online assessment platform specifically designed for the CDAC DAC curriculum. By automating key</a:t>
            </a:r>
          </a:p>
          <a:p>
            <a:pPr>
              <a:lnSpc>
                <a:spcPts val="2150"/>
              </a:lnSpc>
            </a:pPr>
            <a:r>
              <a:rPr lang="en-US" dirty="0"/>
              <a:t> processes such as user authentication, quiz management, and evaluation, the system significantly reduces manual effort while maintaining</a:t>
            </a:r>
          </a:p>
          <a:p>
            <a:pPr>
              <a:lnSpc>
                <a:spcPts val="2150"/>
              </a:lnSpc>
            </a:pPr>
            <a:r>
              <a:rPr lang="en-US" dirty="0"/>
              <a:t> security through JWT-based authorization. The platform's cloud-ready architecture ensures scalability on services like AWS, while real-time</a:t>
            </a:r>
          </a:p>
          <a:p>
            <a:pPr>
              <a:lnSpc>
                <a:spcPts val="2150"/>
              </a:lnSpc>
            </a:pPr>
            <a:r>
              <a:rPr lang="en-US" dirty="0"/>
              <a:t> evaluation and progress tracking offer students a structured and interactive environment to improve their learning outcomes.</a:t>
            </a:r>
          </a:p>
          <a:p>
            <a:pPr>
              <a:lnSpc>
                <a:spcPts val="2150"/>
              </a:lnSpc>
            </a:pPr>
            <a:endParaRPr lang="en-US" dirty="0"/>
          </a:p>
          <a:p>
            <a:pPr>
              <a:lnSpc>
                <a:spcPts val="2150"/>
              </a:lnSpc>
            </a:pPr>
            <a:r>
              <a:rPr lang="en-US" dirty="0"/>
              <a:t>The platform’s robust, cloud-ready architecture ensures it can scale reliably on services like Azure while providing students with</a:t>
            </a:r>
          </a:p>
          <a:p>
            <a:pPr>
              <a:lnSpc>
                <a:spcPts val="2150"/>
              </a:lnSpc>
            </a:pPr>
            <a:r>
              <a:rPr lang="en-US" dirty="0"/>
              <a:t> real-time tracking to actively monitor and improve their learning progress. By combining structured design with a user-friendly </a:t>
            </a:r>
          </a:p>
          <a:p>
            <a:pPr>
              <a:lnSpc>
                <a:spcPts val="2150"/>
              </a:lnSpc>
            </a:pPr>
            <a:r>
              <a:rPr lang="en-US" dirty="0"/>
              <a:t>interface, DACPro delivers an enhanced educational experience that effectively supports the CDAC DAC curriculum.</a:t>
            </a:r>
          </a:p>
        </p:txBody>
      </p:sp>
      <p:sp>
        <p:nvSpPr>
          <p:cNvPr id="8" name="Text 6"/>
          <p:cNvSpPr/>
          <p:nvPr/>
        </p:nvSpPr>
        <p:spPr>
          <a:xfrm>
            <a:off x="7392591" y="2367320"/>
            <a:ext cx="187523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843796" y="4032171"/>
            <a:ext cx="187523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7392591" y="4032171"/>
            <a:ext cx="187523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450" dirty="0"/>
          </a:p>
        </p:txBody>
      </p:sp>
      <p:sp>
        <p:nvSpPr>
          <p:cNvPr id="20" name="Text 18"/>
          <p:cNvSpPr/>
          <p:nvPr/>
        </p:nvSpPr>
        <p:spPr>
          <a:xfrm>
            <a:off x="843796" y="5697022"/>
            <a:ext cx="187523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450" dirty="0"/>
          </a:p>
        </p:txBody>
      </p:sp>
      <p:sp>
        <p:nvSpPr>
          <p:cNvPr id="24" name="Text 22"/>
          <p:cNvSpPr/>
          <p:nvPr/>
        </p:nvSpPr>
        <p:spPr>
          <a:xfrm>
            <a:off x="7392591" y="5697022"/>
            <a:ext cx="187523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1933" y="856893"/>
            <a:ext cx="6774894" cy="555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Scope: Evolving DACPro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1181933" y="1691045"/>
            <a:ext cx="12266414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DACPro's future development will focus on expanding its capabilities, enhancing security, and improving user experience through these key initiatives.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1181933" y="2973348"/>
            <a:ext cx="272891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Mobile App Development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1181933" y="3334583"/>
            <a:ext cx="6046113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Extend DACPro to Android and iOS platforms for enhanced accessibility and convenience.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7402116" y="2973348"/>
            <a:ext cx="2365772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AI-Powered Analytics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7402116" y="3334583"/>
            <a:ext cx="6046232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AI to provide personalized performance insights and tailored learning recommendations.</a:t>
            </a:r>
            <a:endParaRPr lang="en-US" sz="1350" dirty="0"/>
          </a:p>
        </p:txBody>
      </p:sp>
      <p:sp>
        <p:nvSpPr>
          <p:cNvPr id="11" name="Text 6"/>
          <p:cNvSpPr/>
          <p:nvPr/>
        </p:nvSpPr>
        <p:spPr>
          <a:xfrm>
            <a:off x="1181933" y="4738807"/>
            <a:ext cx="2519005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Live Proctoring Feature</a:t>
            </a:r>
            <a:endParaRPr lang="en-US" sz="1700" dirty="0"/>
          </a:p>
        </p:txBody>
      </p:sp>
      <p:sp>
        <p:nvSpPr>
          <p:cNvPr id="12" name="Text 7"/>
          <p:cNvSpPr/>
          <p:nvPr/>
        </p:nvSpPr>
        <p:spPr>
          <a:xfrm>
            <a:off x="1181933" y="5100042"/>
            <a:ext cx="6046113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webcam monitoring and AI-based proctoring for improved exam security.</a:t>
            </a:r>
            <a:endParaRPr lang="en-US" sz="1350" dirty="0"/>
          </a:p>
        </p:txBody>
      </p:sp>
      <p:sp>
        <p:nvSpPr>
          <p:cNvPr id="14" name="Text 8"/>
          <p:cNvSpPr/>
          <p:nvPr/>
        </p:nvSpPr>
        <p:spPr>
          <a:xfrm>
            <a:off x="7402116" y="4738807"/>
            <a:ext cx="3221117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Admin Dashboards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7402116" y="5100042"/>
            <a:ext cx="6046232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 administrator view with graphical reports, charts, and detailed performance analysis.</a:t>
            </a:r>
            <a:endParaRPr lang="en-US" sz="1350" dirty="0"/>
          </a:p>
        </p:txBody>
      </p:sp>
      <p:sp>
        <p:nvSpPr>
          <p:cNvPr id="17" name="Text 10"/>
          <p:cNvSpPr/>
          <p:nvPr/>
        </p:nvSpPr>
        <p:spPr>
          <a:xfrm>
            <a:off x="1181933" y="6504265"/>
            <a:ext cx="3133368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Premium Subscription Model</a:t>
            </a:r>
            <a:endParaRPr lang="en-US" sz="1700" dirty="0"/>
          </a:p>
        </p:txBody>
      </p:sp>
      <p:sp>
        <p:nvSpPr>
          <p:cNvPr id="18" name="Text 11"/>
          <p:cNvSpPr/>
          <p:nvPr/>
        </p:nvSpPr>
        <p:spPr>
          <a:xfrm>
            <a:off x="1181933" y="6865501"/>
            <a:ext cx="6046113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Introduce monthly or yearly subscription plans for access to premium features and content.</a:t>
            </a:r>
            <a:endParaRPr lang="en-US" sz="1350" dirty="0"/>
          </a:p>
        </p:txBody>
      </p:sp>
      <p:sp>
        <p:nvSpPr>
          <p:cNvPr id="20" name="Text 12"/>
          <p:cNvSpPr/>
          <p:nvPr/>
        </p:nvSpPr>
        <p:spPr>
          <a:xfrm>
            <a:off x="7402116" y="6504265"/>
            <a:ext cx="2656522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Multi-Language Support</a:t>
            </a:r>
            <a:endParaRPr lang="en-US" sz="1700" dirty="0"/>
          </a:p>
        </p:txBody>
      </p:sp>
      <p:sp>
        <p:nvSpPr>
          <p:cNvPr id="21" name="Text 13"/>
          <p:cNvSpPr/>
          <p:nvPr/>
        </p:nvSpPr>
        <p:spPr>
          <a:xfrm>
            <a:off x="7402116" y="6865501"/>
            <a:ext cx="6046232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platform accessibility and reach a wider user base by adding support for multiple languages.</a:t>
            </a:r>
            <a:endParaRPr lang="en-US" sz="13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75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References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44708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212538"/>
            <a:ext cx="13042821" cy="4355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Microsoft Documentation – </a:t>
            </a:r>
            <a:r>
              <a:rPr lang="en-US" sz="1750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ASP.NET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Core MVC Framework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https://learn.microsoft.com/aspnet/core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JSON Web Token (JWT) Official Documentation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https://jwt.io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MSSQL Official Documentation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https://dev.mssql.com/doc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Amazon Web Services (AWS) Cloud Computing Documentation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https://docs.aws.amazon.com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W3Schools – Web Development Tutorials (HTML, CSS, JavaScript)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https://www.w3schools.com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OWASP Security Guidelines for Web Applications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https://owasp.org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68227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18461" y="517327"/>
            <a:ext cx="8769906" cy="570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Introduction: The Online ExamAnd Quiz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461" y="1493361"/>
            <a:ext cx="4976265" cy="497626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10633" y="1920240"/>
            <a:ext cx="7208928" cy="1696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landscape of education has dramatically shifted towards digital platforms, making online quizzes and exams indispensable for efficient and scalable assessment.</a:t>
            </a: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6410632" y="3313471"/>
            <a:ext cx="7208929" cy="2995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Online learning has become a global standard, requiring robust assessment tools.</a:t>
            </a:r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endParaRPr lang="en-US" dirty="0"/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CDAC's PG-DAC program demands frequent, structured quizzes to reinforce learning.</a:t>
            </a:r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endParaRPr lang="en-US" dirty="0"/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manual evaluation systems are time-consuming, prone to errors, and lack immediate feedback.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7819192" y="5313680"/>
            <a:ext cx="5800368" cy="2153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92482"/>
            <a:ext cx="72091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Overview: DACPro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89285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DACPro is an intuitive online system designed for quizzes and exams, streamlining the assessment process for both students and administrators.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13973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793790" y="318349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4"/>
          <p:cNvSpPr/>
          <p:nvPr/>
        </p:nvSpPr>
        <p:spPr>
          <a:xfrm>
            <a:off x="2551688" y="287381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2755761" y="304395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51084" y="3780949"/>
            <a:ext cx="28370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Student Registration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51084" y="427136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create secure accounts to access the platform.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3213973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5216962" y="318349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10"/>
          <p:cNvSpPr/>
          <p:nvPr/>
        </p:nvSpPr>
        <p:spPr>
          <a:xfrm>
            <a:off x="6974860" y="287381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7178933" y="304395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5474256" y="3780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Subject Selection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5474256" y="427136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Students choose specific subjects or modules for quizzes.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640133" y="3213973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9640133" y="318349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6"/>
          <p:cNvSpPr/>
          <p:nvPr/>
        </p:nvSpPr>
        <p:spPr>
          <a:xfrm>
            <a:off x="11398032" y="287381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7"/>
          <p:cNvSpPr/>
          <p:nvPr/>
        </p:nvSpPr>
        <p:spPr>
          <a:xfrm>
            <a:off x="11602105" y="304395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9897427" y="3780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Quiz Attempts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9897427" y="427136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Attempt quizzes with various question types and time limits.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93790" y="5821442"/>
            <a:ext cx="13042702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Shape 21"/>
          <p:cNvSpPr/>
          <p:nvPr/>
        </p:nvSpPr>
        <p:spPr>
          <a:xfrm>
            <a:off x="793790" y="5790962"/>
            <a:ext cx="13042702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Shape 22"/>
          <p:cNvSpPr/>
          <p:nvPr/>
        </p:nvSpPr>
        <p:spPr>
          <a:xfrm>
            <a:off x="6974860" y="548128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Text 23"/>
          <p:cNvSpPr/>
          <p:nvPr/>
        </p:nvSpPr>
        <p:spPr>
          <a:xfrm>
            <a:off x="7178933" y="565142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1051084" y="6388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Instant Scoring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1051084" y="6878836"/>
            <a:ext cx="125281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Receive immediate results and performance feedback.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89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Problem Statement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89" y="22167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Current assessment methods face significant hurdles that hinder effective learning and administrative efficiency.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3561993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44253" y="3561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Manual Evaluation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44253" y="4052411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Slow, error-prone, and provides delayed feedback to students.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56884" y="3561993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307348" y="3561993"/>
            <a:ext cx="30700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Fragmented Platforms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8307348" y="4052411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Lack of a unified system leads to inconsistencies and data silos.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231844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644253" y="52318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Limited Tracking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644253" y="5722263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Difficulty in monitoring student progress and identifying areas for improvement.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56884" y="5231844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307348" y="52318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Scalability Issues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8307348" y="5722263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Inability to efficiently handle a growing number of students or complex assessments.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6381" y="764083"/>
            <a:ext cx="9770388" cy="524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Objectives: Guiding DACPro's Development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1526381" y="1983938"/>
            <a:ext cx="11577518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project is driven by clear objectives aimed at delivering a secure, efficient, and comprehensive assessment solution.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1526381" y="2446020"/>
            <a:ext cx="83820" cy="83820"/>
          </a:xfrm>
          <a:prstGeom prst="roundRect">
            <a:avLst>
              <a:gd name="adj" fmla="val 54545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734264" y="2356961"/>
            <a:ext cx="2294692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 Authentication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1734264" y="2693551"/>
            <a:ext cx="11369635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robust JWT authentication to protect user data and ensure secure access.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1526381" y="3264218"/>
            <a:ext cx="83820" cy="83820"/>
          </a:xfrm>
          <a:prstGeom prst="roundRect">
            <a:avLst>
              <a:gd name="adj" fmla="val 54545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734264" y="3175159"/>
            <a:ext cx="2266474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Subject-Wise Quizzes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1734264" y="3511748"/>
            <a:ext cx="11369635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students to attempt quizzes categorized by specific subjects and modules.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1526381" y="4082415"/>
            <a:ext cx="83820" cy="83820"/>
          </a:xfrm>
          <a:prstGeom prst="roundRect">
            <a:avLst>
              <a:gd name="adj" fmla="val 54545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734264" y="3993356"/>
            <a:ext cx="2097286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Instant Evaluation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1734264" y="4329946"/>
            <a:ext cx="11369635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immediate scoring and feedback upon quiz completion.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1526381" y="4900613"/>
            <a:ext cx="83820" cy="83820"/>
          </a:xfrm>
          <a:prstGeom prst="roundRect">
            <a:avLst>
              <a:gd name="adj" fmla="val 54545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734264" y="4811554"/>
            <a:ext cx="2097286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Progress Tracking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1734264" y="5148143"/>
            <a:ext cx="11369635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Offer detailed performance analytics for students to monitor their learning journey.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1734263" y="6049670"/>
            <a:ext cx="11369635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dirty="0"/>
              <a:t>A focused practice platform designed to strengthen concepts, improve speed, and boost confidence for CCEE exams.</a:t>
            </a:r>
          </a:p>
          <a:p>
            <a:br>
              <a:rPr lang="en-US" sz="1600" dirty="0"/>
            </a:br>
            <a:endParaRPr lang="en-US" sz="1600" dirty="0"/>
          </a:p>
        </p:txBody>
      </p:sp>
      <p:sp>
        <p:nvSpPr>
          <p:cNvPr id="19" name="Text 15">
            <a:extLst>
              <a:ext uri="{FF2B5EF4-FFF2-40B4-BE49-F238E27FC236}">
                <a16:creationId xmlns:a16="http://schemas.microsoft.com/office/drawing/2014/main" id="{7EEAAF42-20A7-A0DD-0DA0-682B3E8BD16F}"/>
              </a:ext>
            </a:extLst>
          </p:cNvPr>
          <p:cNvSpPr/>
          <p:nvPr/>
        </p:nvSpPr>
        <p:spPr>
          <a:xfrm>
            <a:off x="1734264" y="5633660"/>
            <a:ext cx="3005614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650" b="1" dirty="0"/>
              <a:t>Makes Students DAC CCEE Exam Ready</a:t>
            </a:r>
            <a:br>
              <a:rPr lang="en-US" sz="1650" b="1" dirty="0"/>
            </a:b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endParaRPr lang="en-US" sz="1650" b="1" dirty="0"/>
          </a:p>
        </p:txBody>
      </p:sp>
      <p:sp>
        <p:nvSpPr>
          <p:cNvPr id="20" name="Shape 14">
            <a:extLst>
              <a:ext uri="{FF2B5EF4-FFF2-40B4-BE49-F238E27FC236}">
                <a16:creationId xmlns:a16="http://schemas.microsoft.com/office/drawing/2014/main" id="{24788B12-9716-DEF0-DF2E-1A7F2B7F9526}"/>
              </a:ext>
            </a:extLst>
          </p:cNvPr>
          <p:cNvSpPr/>
          <p:nvPr/>
        </p:nvSpPr>
        <p:spPr>
          <a:xfrm>
            <a:off x="1563421" y="5718811"/>
            <a:ext cx="83820" cy="83820"/>
          </a:xfrm>
          <a:prstGeom prst="roundRect">
            <a:avLst>
              <a:gd name="adj" fmla="val 545455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9290"/>
            <a:ext cx="116565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Software Requirement Specification (SRS)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15169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SRS outlines the essential functional and non-functional requirements that define DACPro's capabilities and performance.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630436" y="3132653"/>
            <a:ext cx="6571417" cy="4107656"/>
          </a:xfrm>
          <a:prstGeom prst="roundRect">
            <a:avLst>
              <a:gd name="adj" fmla="val 397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857250" y="3359468"/>
            <a:ext cx="34403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Functional Requirements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57250" y="3940612"/>
            <a:ext cx="6117788" cy="181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registration 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Quiz attempt interface with timer and navigation.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scoring and result display.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profile management &amp; progress tracking.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359468"/>
            <a:ext cx="41390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Non-Functional Requirements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940612"/>
            <a:ext cx="6244709" cy="2903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Performance: Rapid quiz loading and instant result generation.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Security: JWT authentication, secure data storage, and access controls.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Usability: Intuitive UI/UX for seamless navigation.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Reliability: High uptime and data consistency.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87203" y="397788"/>
            <a:ext cx="7253764" cy="446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Architecture: Blueprint of DACPro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9766" y="1023818"/>
            <a:ext cx="6950750" cy="53628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700123" y="3126810"/>
            <a:ext cx="1212271" cy="1108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Client-Server Architecture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7892681" y="5101369"/>
            <a:ext cx="1803468" cy="277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Database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7892681" y="5457412"/>
            <a:ext cx="1803468" cy="36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MS SQL relational storage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4127744" y="3188717"/>
            <a:ext cx="1842891" cy="5543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Cloud Deployment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4127744" y="3821955"/>
            <a:ext cx="1842891" cy="36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Azure scalable infrastructure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4886645" y="5101369"/>
            <a:ext cx="1803468" cy="277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Authentication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4886645" y="5457412"/>
            <a:ext cx="1803468" cy="36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JWT-based secure tokens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8641726" y="3317459"/>
            <a:ext cx="1842892" cy="277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Backend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8641726" y="3673502"/>
            <a:ext cx="1842892" cy="36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ASP.NET Core MVC server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6345312" y="1469486"/>
            <a:ext cx="1852747" cy="277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Frontend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6345312" y="1825529"/>
            <a:ext cx="1852747" cy="36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Responsive React </a:t>
            </a:r>
            <a:r>
              <a:rPr lang="en-US" sz="10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2387203" y="6487716"/>
            <a:ext cx="9855875" cy="186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DACPro employs a robust client-server architecture, ensuring secure communication and scalable operations through cloud-ready design.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2387203" y="6775013"/>
            <a:ext cx="9855875" cy="9311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Client-Side: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React </a:t>
            </a:r>
            <a:r>
              <a:rPr lang="en-US" sz="11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responsive user interface.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Server-Side: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ASP.NET Core MVC handles business logic and API endpoints.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Database: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MS SQL for reliable data storage of users, questions, and results.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Authentication: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JWT for secure, stateless user authentication.</a:t>
            </a:r>
            <a:endParaRPr lang="en-US" sz="1100" dirty="0"/>
          </a:p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Deployment: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Designed for easy deployment and scaling on AWS infrastructure.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7395"/>
            <a:ext cx="121675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Modules: Building Blocks of DACPro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2298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DACPro is structured into distinct modules, each contributing to the system's overall functionality and user experience.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2357119" y="2827140"/>
            <a:ext cx="4196358" cy="2402324"/>
          </a:xfrm>
          <a:prstGeom prst="roundRect">
            <a:avLst>
              <a:gd name="adj" fmla="val 2266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2571849" y="32102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Authentication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2513209" y="366343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Manages user registration, login, and secure session handling via JWT.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20833" y="2847856"/>
            <a:ext cx="4196358" cy="2402324"/>
          </a:xfrm>
          <a:prstGeom prst="roundRect">
            <a:avLst>
              <a:gd name="adj" fmla="val 2266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8389701" y="3210282"/>
            <a:ext cx="31850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Profile &amp; Progress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8389701" y="366343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Allows users to manage their profiles and track quiz performance over time.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74568" y="3927038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476994"/>
            <a:ext cx="6407944" cy="1685092"/>
          </a:xfrm>
          <a:prstGeom prst="roundRect">
            <a:avLst>
              <a:gd name="adj" fmla="val 3230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028224" y="57114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Question Bank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28224" y="6201847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Stores and manages a diverse collection of quiz questions, including free and premium tiers.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476994"/>
            <a:ext cx="6407944" cy="1685092"/>
          </a:xfrm>
          <a:prstGeom prst="roundRect">
            <a:avLst>
              <a:gd name="adj" fmla="val 3230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662982" y="57114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Evaluation &amp; Result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62982" y="6201847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Automates quiz scoring, generates instant results, and provides detailed feedback.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78459" y="320278"/>
            <a:ext cx="1441621" cy="359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ER Diagram</a:t>
            </a:r>
            <a:endParaRPr lang="en-US" sz="3550" b="1" dirty="0"/>
          </a:p>
        </p:txBody>
      </p:sp>
      <p:sp>
        <p:nvSpPr>
          <p:cNvPr id="4" name="Text 1"/>
          <p:cNvSpPr/>
          <p:nvPr/>
        </p:nvSpPr>
        <p:spPr>
          <a:xfrm>
            <a:off x="7461885" y="3888462"/>
            <a:ext cx="5639276" cy="704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7461885" y="4817626"/>
            <a:ext cx="6386513" cy="359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20A413-3598-F431-8AE1-9FEC9A5EA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973394"/>
            <a:ext cx="12344400" cy="704972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1156</Words>
  <Application>Microsoft Office PowerPoint</Application>
  <PresentationFormat>Custom</PresentationFormat>
  <Paragraphs>156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Inter</vt:lpstr>
      <vt:lpstr>Inter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pratik khairwar</cp:lastModifiedBy>
  <cp:revision>20</cp:revision>
  <dcterms:created xsi:type="dcterms:W3CDTF">2026-01-29T12:31:06Z</dcterms:created>
  <dcterms:modified xsi:type="dcterms:W3CDTF">2026-01-31T05:26:12Z</dcterms:modified>
</cp:coreProperties>
</file>